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7" r:id="rId12"/>
    <p:sldId id="268" r:id="rId13"/>
    <p:sldId id="269" r:id="rId14"/>
    <p:sldId id="270" r:id="rId15"/>
    <p:sldId id="266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7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5C772-9A63-4C2C-A589-E216F1656E5E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98F5F-BED8-4C7C-8769-735496E247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98F5F-BED8-4C7C-8769-735496E247E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рамки\фоторамки и фон\рамка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16" y="0"/>
            <a:ext cx="9146016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3000364" y="4572008"/>
            <a:ext cx="5857884" cy="3231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Королёва Светлана Николаевна,</a:t>
            </a:r>
          </a:p>
          <a:p>
            <a:pPr algn="ctr"/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воспитатель  высшей квалификационной категории</a:t>
            </a:r>
          </a:p>
          <a:p>
            <a:pPr algn="ctr"/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2800" b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Венгерово-2016</a:t>
            </a: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28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642918"/>
            <a:ext cx="62865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МКДОУ Венгеровский детский сад № 3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214686"/>
            <a:ext cx="2928958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928802"/>
            <a:ext cx="7143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B050"/>
                </a:solidFill>
              </a:rPr>
              <a:t>Здоровьесберегающие</a:t>
            </a:r>
            <a:r>
              <a:rPr lang="ru-RU" sz="5400" b="1" dirty="0" smtClean="0">
                <a:solidFill>
                  <a:srgbClr val="00B050"/>
                </a:solidFill>
              </a:rPr>
              <a:t> технологии в детском саду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SC00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382056" cy="6286544"/>
          </a:xfrm>
          <a:prstGeom prst="round2Diag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64294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здоровья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user\Рабочий стол\сканирование\фотка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user\Рабочий стол\сканирование\фотка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1525" y="-45720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user\Рабочий стол\сканирование\фотка 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642918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user\Рабочий стол\сканирование\фотка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688638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мки\фоторамки и фон\рамка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16" y="0"/>
            <a:ext cx="9146016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угольник 1"/>
          <p:cNvSpPr/>
          <p:nvPr/>
        </p:nvSpPr>
        <p:spPr>
          <a:xfrm>
            <a:off x="714348" y="928671"/>
            <a:ext cx="7786742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Применение в работе </a:t>
            </a:r>
            <a:r>
              <a:rPr lang="ru-RU" sz="3200" b="1" dirty="0" err="1" smtClean="0">
                <a:solidFill>
                  <a:srgbClr val="002060"/>
                </a:solidFill>
              </a:rPr>
              <a:t>здоровьесберегающих</a:t>
            </a:r>
            <a:r>
              <a:rPr lang="ru-RU" sz="3200" b="1" dirty="0" smtClean="0">
                <a:solidFill>
                  <a:srgbClr val="002060"/>
                </a:solidFill>
              </a:rPr>
              <a:t> педагогических технологий повышает результативность </a:t>
            </a:r>
            <a:r>
              <a:rPr lang="ru-RU" sz="3200" b="1" dirty="0" err="1" smtClean="0">
                <a:solidFill>
                  <a:srgbClr val="002060"/>
                </a:solidFill>
              </a:rPr>
              <a:t>воспитательно</a:t>
            </a:r>
            <a:r>
              <a:rPr lang="ru-RU" sz="3200" b="1" dirty="0" smtClean="0">
                <a:solidFill>
                  <a:srgbClr val="002060"/>
                </a:solidFill>
              </a:rPr>
              <a:t>- образовательного процесса, формирует у педагогов и родителей ценностные ориентации, направленные на сохранение и укрепление здоровья воспитанников, а у ребёнка - стойкую мотивацию на здоровый образ жизни.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227127683_psd_fon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00200" y="1828800"/>
            <a:ext cx="5867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открытки\открытка 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844"/>
            <a:ext cx="9144000" cy="68598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мки\фоторамки и фон\рамка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16" y="0"/>
            <a:ext cx="9146016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1643050"/>
            <a:ext cx="6572296" cy="35394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«Помните, что первые семь лет жизни самое важное время в формировании физического здоровья человека. А в последствии за сегодняшние просчёты, придётся платить слишком дорого»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(Ю.Ф.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Змановский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мки\фоторамки и фон\рамка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16" y="0"/>
            <a:ext cx="9146016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674" name="Picture 2" descr="F:\P106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71480"/>
            <a:ext cx="7429552" cy="5572164"/>
          </a:xfrm>
          <a:prstGeom prst="round2Diag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5934670"/>
            <a:ext cx="5896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Сюжетное занятие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фот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7215238" cy="50872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429264"/>
            <a:ext cx="9001156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Здоровье никому нельзя дать или подарить, его нужно сохранять и укреплять</a:t>
            </a:r>
            <a:r>
              <a:rPr lang="ru-RU" sz="5400" dirty="0" smtClean="0"/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мама\ольга\мама\анимашки2\анимашки\SMAJLIKI_ru - Смайлики на любой вкус и цвет!.files\s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357166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1472" y="214290"/>
            <a:ext cx="80010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Основные задачи физического воспитания: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500174"/>
            <a:ext cx="807249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ru-RU" sz="3200" b="1" dirty="0" smtClean="0"/>
              <a:t>Охрана и укрепление здоровья детей; 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r>
              <a:rPr lang="ru-RU" sz="3200" b="1" dirty="0" smtClean="0"/>
              <a:t>формирование жизненно необходимых умений и навыков ребёнка в соответствии с его индивидуальными особенностями развития физических качеств; </a:t>
            </a:r>
          </a:p>
          <a:p>
            <a:pPr>
              <a:buFontTx/>
              <a:buChar char="-"/>
            </a:pPr>
            <a:endParaRPr lang="ru-RU" sz="1200" b="1" dirty="0" smtClean="0"/>
          </a:p>
          <a:p>
            <a:pPr>
              <a:buFontTx/>
              <a:buChar char="-"/>
            </a:pPr>
            <a:r>
              <a:rPr lang="ru-RU" sz="3200" b="1" dirty="0" smtClean="0"/>
              <a:t> создание условий для реализации  потребности детей в двигательной активности.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фотографии\SAM_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8604"/>
            <a:ext cx="4393437" cy="5857916"/>
          </a:xfrm>
          <a:prstGeom prst="round2DiagRect">
            <a:avLst/>
          </a:prstGeom>
          <a:noFill/>
        </p:spPr>
      </p:pic>
      <p:pic>
        <p:nvPicPr>
          <p:cNvPr id="16387" name="Picture 3" descr="F:\фотографии\SAM_0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04"/>
            <a:ext cx="4393438" cy="5857916"/>
          </a:xfrm>
          <a:prstGeom prst="round2Diag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фотографии\SAM_0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498800" cy="5624100"/>
          </a:xfrm>
          <a:prstGeom prst="round2DiagRect">
            <a:avLst/>
          </a:prstGeom>
          <a:noFill/>
        </p:spPr>
      </p:pic>
      <p:pic>
        <p:nvPicPr>
          <p:cNvPr id="17411" name="Picture 3" descr="F:\фотографии\SAM_0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8429684" cy="6322263"/>
          </a:xfrm>
          <a:prstGeom prst="round2DiagRect">
            <a:avLst/>
          </a:prstGeom>
          <a:noFill/>
        </p:spPr>
      </p:pic>
      <p:pic>
        <p:nvPicPr>
          <p:cNvPr id="4" name="Picture 7" descr="D:\мама\ольга\мама\анимашки2\анимашки\SMAJLIKI_ru - Смайлики на любой вкус и цвет!.files\so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14290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P10606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357166"/>
            <a:ext cx="8191557" cy="6143668"/>
          </a:xfrm>
          <a:prstGeom prst="round2Diag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00166" y="5572140"/>
            <a:ext cx="5577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Подвижные игры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фотографии\SAM_0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42852"/>
            <a:ext cx="4822065" cy="6429420"/>
          </a:xfrm>
          <a:prstGeom prst="round2Diag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0113745">
            <a:off x="129440" y="2217887"/>
            <a:ext cx="51751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Профилактика плоскостопия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7" descr="D:\мама\ольга\мама\анимашки2\анимашки\SMAJLIKI_ru - Смайлики на любой вкус и цвет!.files\so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1905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157</Words>
  <PresentationFormat>Экран (4:3)</PresentationFormat>
  <Paragraphs>23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Windows User</cp:lastModifiedBy>
  <cp:revision>23</cp:revision>
  <dcterms:modified xsi:type="dcterms:W3CDTF">2019-01-30T06:59:07Z</dcterms:modified>
</cp:coreProperties>
</file>